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5" r:id="rId3"/>
    <p:sldId id="258" r:id="rId4"/>
    <p:sldId id="259" r:id="rId5"/>
    <p:sldId id="281" r:id="rId6"/>
    <p:sldId id="282" r:id="rId7"/>
    <p:sldId id="283" r:id="rId8"/>
    <p:sldId id="284" r:id="rId9"/>
    <p:sldId id="286" r:id="rId10"/>
    <p:sldId id="287" r:id="rId11"/>
    <p:sldId id="285" r:id="rId12"/>
    <p:sldId id="267" r:id="rId13"/>
    <p:sldId id="278" r:id="rId14"/>
    <p:sldId id="277" r:id="rId15"/>
    <p:sldId id="279" r:id="rId16"/>
    <p:sldId id="280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341C-2BD8-43CB-8CB6-036D31375007}" type="datetimeFigureOut">
              <a:rPr lang="en-US" smtClean="0"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0A8-26C9-4363-9DF2-62BA0CA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0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341C-2BD8-43CB-8CB6-036D31375007}" type="datetimeFigureOut">
              <a:rPr lang="en-US" smtClean="0"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0A8-26C9-4363-9DF2-62BA0CA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341C-2BD8-43CB-8CB6-036D31375007}" type="datetimeFigureOut">
              <a:rPr lang="en-US" smtClean="0"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0A8-26C9-4363-9DF2-62BA0CA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0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341C-2BD8-43CB-8CB6-036D31375007}" type="datetimeFigureOut">
              <a:rPr lang="en-US" smtClean="0"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0A8-26C9-4363-9DF2-62BA0CA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8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341C-2BD8-43CB-8CB6-036D31375007}" type="datetimeFigureOut">
              <a:rPr lang="en-US" smtClean="0"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0A8-26C9-4363-9DF2-62BA0CA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8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341C-2BD8-43CB-8CB6-036D31375007}" type="datetimeFigureOut">
              <a:rPr lang="en-US" smtClean="0"/>
              <a:t>21-Jan-21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0A8-26C9-4363-9DF2-62BA0CA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4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341C-2BD8-43CB-8CB6-036D31375007}" type="datetimeFigureOut">
              <a:rPr lang="en-US" smtClean="0"/>
              <a:t>21-Jan-21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0A8-26C9-4363-9DF2-62BA0CA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1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341C-2BD8-43CB-8CB6-036D31375007}" type="datetimeFigureOut">
              <a:rPr lang="en-US" smtClean="0"/>
              <a:t>21-Jan-21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0A8-26C9-4363-9DF2-62BA0CA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9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341C-2BD8-43CB-8CB6-036D31375007}" type="datetimeFigureOut">
              <a:rPr lang="en-US" smtClean="0"/>
              <a:t>21-Jan-21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0A8-26C9-4363-9DF2-62BA0CA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341C-2BD8-43CB-8CB6-036D31375007}" type="datetimeFigureOut">
              <a:rPr lang="en-US" smtClean="0"/>
              <a:t>21-Jan-21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0A8-26C9-4363-9DF2-62BA0CA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4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341C-2BD8-43CB-8CB6-036D31375007}" type="datetimeFigureOut">
              <a:rPr lang="en-US" smtClean="0"/>
              <a:t>21-Jan-21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0A8-26C9-4363-9DF2-62BA0CA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341C-2BD8-43CB-8CB6-036D31375007}" type="datetimeFigureOut">
              <a:rPr lang="en-US" smtClean="0"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F10A8-26C9-4363-9DF2-62BA0CA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70" y="1447800"/>
            <a:ext cx="9144000" cy="283845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Algerian" pitchFamily="82" charset="0"/>
                <a:cs typeface="Times New Roman" pitchFamily="18" charset="0"/>
              </a:rPr>
              <a:t>     </a:t>
            </a:r>
            <a:r>
              <a:rPr lang="en-US" sz="7200" dirty="0" err="1" smtClean="0">
                <a:latin typeface="Algerian" pitchFamily="82" charset="0"/>
                <a:cs typeface="Times New Roman" pitchFamily="18" charset="0"/>
              </a:rPr>
              <a:t>SVVNet</a:t>
            </a:r>
            <a:r>
              <a:rPr lang="en-US" sz="7200" dirty="0" smtClean="0">
                <a:latin typeface="Algerian" pitchFamily="82" charset="0"/>
                <a:cs typeface="Times New Roman" pitchFamily="18" charset="0"/>
              </a:rPr>
              <a:t> Account</a:t>
            </a:r>
            <a:endParaRPr lang="en-US" sz="7200" dirty="0">
              <a:latin typeface="Algerian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9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Click on Email Password Reset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registred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mobile,Personal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email will be displayed.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Click on Reset.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Text message will be sent on your mobile and personal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emailid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4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88"/>
            <a:ext cx="9144000" cy="166931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If you have forgotten your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SVVnetId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Password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28" y="18288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1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37" y="0"/>
            <a:ext cx="91670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2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7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67017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You will receive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on registered Mobile number1, Email to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Somaiya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mail and Personal Email Id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2286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Notice and Current Updates,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Kindly keep visiting college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Website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https://sksvmjc.somaiya.edu.in/sksvmjc/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" y="2362200"/>
            <a:ext cx="9144000" cy="45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1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Click on updates tab ,then click on Notice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2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16986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case of Changing Registered Mobile Number or Personal Email :-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10600" cy="46482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Contact : </a:t>
            </a:r>
          </a:p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Mr. Sanjay Tare Sir</a:t>
            </a:r>
          </a:p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E-mail : sanjay.tare@somaiya.edu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(All Science/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Voc.Sci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./Arts/MCVC) </a:t>
            </a:r>
          </a:p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Javed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Ali Sir     </a:t>
            </a: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E-mail 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javed@somaiya.edu </a:t>
            </a:r>
          </a:p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Commerce/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Voc.Com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.)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993300"/>
                </a:solidFill>
                <a:latin typeface="Algerian" pitchFamily="82" charset="0"/>
              </a:rPr>
              <a:t>Thank you</a:t>
            </a:r>
            <a:endParaRPr lang="en-US" sz="7200" dirty="0">
              <a:solidFill>
                <a:srgbClr val="9933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470025"/>
          </a:xfrm>
        </p:spPr>
        <p:txBody>
          <a:bodyPr/>
          <a:lstStyle/>
          <a:p>
            <a:r>
              <a:rPr lang="en-US" dirty="0"/>
              <a:t>Visit myaccount.somaiya.edu portal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" y="13716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2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442"/>
            <a:ext cx="7772400" cy="1470025"/>
          </a:xfrm>
        </p:spPr>
        <p:txBody>
          <a:bodyPr/>
          <a:lstStyle/>
          <a:p>
            <a:r>
              <a:rPr lang="en-US" dirty="0" smtClean="0"/>
              <a:t>Type your </a:t>
            </a:r>
            <a:r>
              <a:rPr lang="en-US" dirty="0" err="1" smtClean="0"/>
              <a:t>svvnet</a:t>
            </a:r>
            <a:r>
              <a:rPr lang="en-US" dirty="0" smtClean="0"/>
              <a:t> Id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7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Dashboard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0" y="1676400"/>
            <a:ext cx="917767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8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9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090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8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2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8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you want to reset Password for your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Somaiya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email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544" y="16002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Click on secure Option, you can see this screen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446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78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142</Words>
  <Application>Microsoft Office PowerPoint</Application>
  <PresentationFormat>On-screen Show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   SVVNet Account</vt:lpstr>
      <vt:lpstr>Visit myaccount.somaiya.edu portal</vt:lpstr>
      <vt:lpstr>Type your svvnet Id</vt:lpstr>
      <vt:lpstr>Your Dashboard</vt:lpstr>
      <vt:lpstr>PowerPoint Presentation</vt:lpstr>
      <vt:lpstr>PowerPoint Presentation</vt:lpstr>
      <vt:lpstr>PowerPoint Presentation</vt:lpstr>
      <vt:lpstr>PowerPoint Presentation</vt:lpstr>
      <vt:lpstr>If you want to reset Password for your Somaiya email</vt:lpstr>
      <vt:lpstr>Click on Email Password Reset</vt:lpstr>
      <vt:lpstr>If you have forgotten your SVVnetId Password </vt:lpstr>
      <vt:lpstr>PowerPoint Presentation</vt:lpstr>
      <vt:lpstr>PowerPoint Presentation</vt:lpstr>
      <vt:lpstr>You will receive sms on registered Mobile number1, Email to Somaiya mail and Personal Email Id</vt:lpstr>
      <vt:lpstr>For Notice and Current Updates, Kindly keep visiting college Website https://sksvmjc.somaiya.edu.in/sksvmjc/</vt:lpstr>
      <vt:lpstr>Click on updates tab ,then click on Notice</vt:lpstr>
      <vt:lpstr>In case of Changing Registered Mobile Number or Personal Email :-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Aymanam1</dc:creator>
  <cp:lastModifiedBy>Aymanam1</cp:lastModifiedBy>
  <cp:revision>48</cp:revision>
  <dcterms:created xsi:type="dcterms:W3CDTF">2021-01-09T04:09:15Z</dcterms:created>
  <dcterms:modified xsi:type="dcterms:W3CDTF">2021-01-21T09:21:23Z</dcterms:modified>
</cp:coreProperties>
</file>